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  <p:sldMasterId id="2147483765" r:id="rId2"/>
    <p:sldMasterId id="2147483789" r:id="rId3"/>
    <p:sldMasterId id="214748381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919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920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830591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22712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91994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951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324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357333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10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65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676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7477FE09-32DB-4AC7-88A7-D1451503AE4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F5FA99B-380A-420E-8294-48F928B34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105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FE09-32DB-4AC7-88A7-D1451503AE4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FA99B-380A-420E-8294-48F928B34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910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477FE09-32DB-4AC7-88A7-D1451503AE4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F5FA99B-380A-420E-8294-48F928B34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950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477FE09-32DB-4AC7-88A7-D1451503AE4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F5FA99B-380A-420E-8294-48F928B34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347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477FE09-32DB-4AC7-88A7-D1451503AE4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F5FA99B-380A-420E-8294-48F928B34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1292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FE09-32DB-4AC7-88A7-D1451503AE4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FA99B-380A-420E-8294-48F928B34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5343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477FE09-32DB-4AC7-88A7-D1451503AE4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F5FA99B-380A-420E-8294-48F928B34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197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FE09-32DB-4AC7-88A7-D1451503AE4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FA99B-380A-420E-8294-48F928B34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770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477FE09-32DB-4AC7-88A7-D1451503AE4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AF5FA99B-380A-420E-8294-48F928B34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759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FE09-32DB-4AC7-88A7-D1451503AE4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FA99B-380A-420E-8294-48F928B34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207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477FE09-32DB-4AC7-88A7-D1451503AE4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F5FA99B-380A-420E-8294-48F928B34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535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057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619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4065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9530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1404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8037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0697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8333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9526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9414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43038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966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0122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984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6656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9039F-B2C2-4886-8297-86C699053D19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CDCD-0298-4C7C-B8F2-A6159EF18D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19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2576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0474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710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2945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9047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35060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9872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07967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0419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6362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196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6788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1784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8705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6220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0626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14DF-E82A-45C9-AEB6-7D0FE2CA356B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56E5F-8783-4935-9FAB-F41CD6F2BCBD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79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3225B68-35CE-428E-8CC9-5DDDC0F66B91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802C30-4736-4E25-8DA4-DDEB2C180DF8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5438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25B68-35CE-428E-8CC9-5DDDC0F66B91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02C30-4736-4E25-8DA4-DDEB2C180D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8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25B68-35CE-428E-8CC9-5DDDC0F66B91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8802C30-4736-4E25-8DA4-DDEB2C180D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65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3225B68-35CE-428E-8CC9-5DDDC0F66B91}" type="datetimeFigureOut">
              <a:rPr lang="en-GB" smtClean="0"/>
              <a:t>20/12/2019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8802C30-4736-4E25-8DA4-DDEB2C180D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102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  <p:sldLayoutId id="2147483834" r:id="rId16"/>
    <p:sldLayoutId id="2147483835" r:id="rId1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WhatsApp: The Best Facebook Purchase Ever?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Milici</a:t>
            </a:r>
            <a:r>
              <a:rPr lang="en-US" dirty="0" smtClean="0"/>
              <a:t> Andrei-Cristian</a:t>
            </a:r>
          </a:p>
          <a:p>
            <a:r>
              <a:rPr lang="en-US" dirty="0" smtClean="0"/>
              <a:t>Group 1719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971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of the greatest acquisitions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so much cash thrown around in </a:t>
            </a:r>
            <a:r>
              <a:rPr lang="en-GB" u="sng" dirty="0"/>
              <a:t>Silicon Valley</a:t>
            </a:r>
            <a:r>
              <a:rPr lang="en-GB" dirty="0"/>
              <a:t>, it’s not easy for an acquisition to cause a stir. Facebook’s (</a:t>
            </a:r>
            <a:r>
              <a:rPr lang="en-GB" u="sng" dirty="0"/>
              <a:t>FB</a:t>
            </a:r>
            <a:r>
              <a:rPr lang="en-GB" dirty="0"/>
              <a:t>) acquisition of WhatsApp last year did just that – </a:t>
            </a:r>
            <a:r>
              <a:rPr lang="en-GB" u="sng" dirty="0"/>
              <a:t>surpassing</a:t>
            </a:r>
            <a:r>
              <a:rPr lang="en-GB" dirty="0"/>
              <a:t> </a:t>
            </a:r>
            <a:r>
              <a:rPr lang="en-GB" b="1" dirty="0"/>
              <a:t>Google’s</a:t>
            </a:r>
            <a:r>
              <a:rPr lang="en-GB" dirty="0"/>
              <a:t> (</a:t>
            </a:r>
            <a:r>
              <a:rPr lang="en-GB" u="sng" dirty="0"/>
              <a:t>GOOG</a:t>
            </a:r>
            <a:r>
              <a:rPr lang="en-GB" dirty="0"/>
              <a:t>) $3.2 billion purchase of Nest Labs and </a:t>
            </a:r>
            <a:r>
              <a:rPr lang="en-GB" b="1" dirty="0"/>
              <a:t>Apple’s</a:t>
            </a:r>
            <a:r>
              <a:rPr lang="en-GB" dirty="0"/>
              <a:t> (</a:t>
            </a:r>
            <a:r>
              <a:rPr lang="en-GB" u="sng" dirty="0"/>
              <a:t>AAPL</a:t>
            </a:r>
            <a:r>
              <a:rPr lang="en-GB" dirty="0"/>
              <a:t>) $3 billion Beats Electronics </a:t>
            </a:r>
            <a:r>
              <a:rPr lang="en-GB" u="sng" dirty="0"/>
              <a:t>procurement</a:t>
            </a:r>
            <a:r>
              <a:rPr lang="en-GB" dirty="0"/>
              <a:t> – to become 2014’s top acquisition and one of the largest tech buys of all time.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55" y="4167001"/>
            <a:ext cx="21526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51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15000">
        <p14:reveal/>
      </p:transition>
    </mc:Choice>
    <mc:Fallback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whatsapp</a:t>
            </a:r>
            <a:r>
              <a:rPr lang="en-US" dirty="0" smtClean="0"/>
              <a:t> and when did </a:t>
            </a:r>
            <a:r>
              <a:rPr lang="en-US" dirty="0" err="1" smtClean="0"/>
              <a:t>facebook</a:t>
            </a:r>
            <a:r>
              <a:rPr lang="en-US" dirty="0" smtClean="0"/>
              <a:t> actually bought it?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WhatsApp is an </a:t>
            </a:r>
            <a:r>
              <a:rPr lang="en-GB" u="sng" dirty="0"/>
              <a:t>ad-free</a:t>
            </a:r>
            <a:r>
              <a:rPr lang="en-GB" dirty="0"/>
              <a:t> mobile application that allows users to send unlimited messages to contacts without using the wireless network or sustaining data fees. The app is free to download (but a $1 subscription kicks in after the first year) and is an alternative to the cell provider’s traditional text messaging platform. The app was </a:t>
            </a:r>
            <a:r>
              <a:rPr lang="en-GB" u="sng" dirty="0"/>
              <a:t>founded by</a:t>
            </a:r>
            <a:r>
              <a:rPr lang="en-GB" dirty="0"/>
              <a:t> Jan </a:t>
            </a:r>
            <a:r>
              <a:rPr lang="en-GB" dirty="0" err="1"/>
              <a:t>Koum</a:t>
            </a:r>
            <a:r>
              <a:rPr lang="en-GB" dirty="0"/>
              <a:t> and Brian Acton, two former </a:t>
            </a:r>
            <a:r>
              <a:rPr lang="en-GB" b="1" dirty="0"/>
              <a:t>Yahoo!</a:t>
            </a:r>
            <a:r>
              <a:rPr lang="en-GB" dirty="0"/>
              <a:t> (</a:t>
            </a:r>
            <a:r>
              <a:rPr lang="en-GB" u="sng" dirty="0"/>
              <a:t>YHOO</a:t>
            </a:r>
            <a:r>
              <a:rPr lang="en-GB" dirty="0"/>
              <a:t>) executives.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When Facebook announced its plans to acquire WhatsApp in February 2014, WhatsApp's founders attached a </a:t>
            </a:r>
            <a:r>
              <a:rPr lang="en-GB" u="sng" dirty="0" smtClean="0"/>
              <a:t>purchase </a:t>
            </a:r>
            <a:r>
              <a:rPr lang="en-GB" u="sng" dirty="0"/>
              <a:t>price</a:t>
            </a:r>
            <a:r>
              <a:rPr lang="en-GB" dirty="0"/>
              <a:t> of $16 billion: $4 billion in cash and $12 billion remaining in Facebook shares. This price tag is dwarfed by the actual price Facebook paid: $21.8 billion, </a:t>
            </a:r>
            <a:r>
              <a:rPr lang="en-GB" u="sng" dirty="0"/>
              <a:t>or $55 per user</a:t>
            </a:r>
            <a:r>
              <a:rPr lang="en-GB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4165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whatsapp</a:t>
            </a:r>
            <a:r>
              <a:rPr lang="en-US" dirty="0" smtClean="0"/>
              <a:t>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of all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The answer is user growth. Over </a:t>
            </a:r>
            <a:r>
              <a:rPr lang="en-GB" u="sng" dirty="0"/>
              <a:t>500 million people</a:t>
            </a:r>
            <a:r>
              <a:rPr lang="en-GB" dirty="0"/>
              <a:t> use WhatsApp monthly and the service currently adds </a:t>
            </a:r>
            <a:r>
              <a:rPr lang="en-GB" u="sng" dirty="0"/>
              <a:t>more than 1 million</a:t>
            </a:r>
            <a:r>
              <a:rPr lang="en-GB" dirty="0"/>
              <a:t> users per day.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Second of all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u="sng" dirty="0" smtClean="0"/>
              <a:t>Seventy </a:t>
            </a:r>
            <a:r>
              <a:rPr lang="en-GB" u="sng" dirty="0"/>
              <a:t>percent</a:t>
            </a:r>
            <a:r>
              <a:rPr lang="en-GB" dirty="0"/>
              <a:t> of WhatsApp users are active daily, compared to Facebook’s 62%. Additionally, WhatsApp users send </a:t>
            </a:r>
            <a:r>
              <a:rPr lang="en-GB" u="sng" dirty="0"/>
              <a:t>500 million pictures</a:t>
            </a:r>
            <a:r>
              <a:rPr lang="en-GB" dirty="0"/>
              <a:t> back and forth per day, about 150 million more than Facebook users.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3451167"/>
      </p:ext>
    </p:extLst>
  </p:cSld>
  <p:clrMapOvr>
    <a:masterClrMapping/>
  </p:clrMapOvr>
  <p:transition spd="slow" advClick="0" advTm="1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0" dirty="0"/>
              <a:t>Previous Facebook Acquisitions</a:t>
            </a:r>
            <a:br>
              <a:rPr lang="en-GB" b="0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In 2012, Facebook announced its plans to acquire </a:t>
            </a:r>
            <a:r>
              <a:rPr lang="en-GB" u="sng" dirty="0"/>
              <a:t>Instagram</a:t>
            </a:r>
            <a:r>
              <a:rPr lang="en-GB" dirty="0"/>
              <a:t>, a popular photo sharing site that boasts 200 million active users. Not only did Facebook plan to enhance its own photo sharing features, but it also wanted to prevent </a:t>
            </a:r>
            <a:r>
              <a:rPr lang="en-GB" u="sng" dirty="0"/>
              <a:t>any competitor</a:t>
            </a:r>
            <a:r>
              <a:rPr lang="en-GB" dirty="0"/>
              <a:t> from getting to the well-liked company first. Facebook bought Instagram for $1 billion: $300 million in cash and the remainder in over $700 million in Facebook stock.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INSTAGRAM!!!</a:t>
            </a:r>
            <a:endParaRPr lang="en-GB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884" y="3823418"/>
            <a:ext cx="28575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75657"/>
      </p:ext>
    </p:extLst>
  </p:cSld>
  <p:clrMapOvr>
    <a:masterClrMapping/>
  </p:clrMapOvr>
  <p:transition spd="slow" advClick="0" advTm="16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3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17</TotalTime>
  <Words>83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18" baseType="lpstr">
      <vt:lpstr>Arial</vt:lpstr>
      <vt:lpstr>Calibri Light</vt:lpstr>
      <vt:lpstr>Garamond</vt:lpstr>
      <vt:lpstr>Gill Sans MT</vt:lpstr>
      <vt:lpstr>Impact</vt:lpstr>
      <vt:lpstr>Rockwell</vt:lpstr>
      <vt:lpstr>Trebuchet MS</vt:lpstr>
      <vt:lpstr>Wingdings</vt:lpstr>
      <vt:lpstr>Wingdings 3</vt:lpstr>
      <vt:lpstr>Badge</vt:lpstr>
      <vt:lpstr>Atlas</vt:lpstr>
      <vt:lpstr>Facet</vt:lpstr>
      <vt:lpstr>Organic</vt:lpstr>
      <vt:lpstr>WhatsApp: The Best Facebook Purchase Ever? </vt:lpstr>
      <vt:lpstr>One of the greatest acquisitions</vt:lpstr>
      <vt:lpstr>What is whatsapp and when did facebook actually bought it?</vt:lpstr>
      <vt:lpstr>Why whatsapp?</vt:lpstr>
      <vt:lpstr>Previous Facebook Acquisitions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WhatsApp: The Best Facebook Purchase Ever?</dc:title>
  <dc:creator>Antonescu Nicoleta</dc:creator>
  <cp:lastModifiedBy>Antonescu Nicoleta</cp:lastModifiedBy>
  <cp:revision>2</cp:revision>
  <dcterms:created xsi:type="dcterms:W3CDTF">2019-12-19T23:24:25Z</dcterms:created>
  <dcterms:modified xsi:type="dcterms:W3CDTF">2019-12-19T23:41:39Z</dcterms:modified>
</cp:coreProperties>
</file>